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4" r:id="rId7"/>
    <p:sldId id="316" r:id="rId8"/>
    <p:sldId id="317" r:id="rId9"/>
    <p:sldId id="315" r:id="rId10"/>
    <p:sldId id="318" r:id="rId11"/>
    <p:sldId id="319" r:id="rId12"/>
    <p:sldId id="320" r:id="rId13"/>
    <p:sldId id="32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19" autoAdjust="0"/>
  </p:normalViewPr>
  <p:slideViewPr>
    <p:cSldViewPr snapToGrid="0">
      <p:cViewPr varScale="1">
        <p:scale>
          <a:sx n="121" d="100"/>
          <a:sy n="121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Pac-man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Supervised by: Dr. </a:t>
            </a:r>
            <a:r>
              <a:rPr lang="en-US" sz="1800" dirty="0" err="1">
                <a:solidFill>
                  <a:srgbClr val="FC05CB"/>
                </a:solidFill>
              </a:rPr>
              <a:t>Hala</a:t>
            </a:r>
            <a:r>
              <a:rPr lang="en-US" sz="1800" dirty="0">
                <a:solidFill>
                  <a:srgbClr val="FC05CB"/>
                </a:solidFill>
              </a:rPr>
              <a:t> Zayed  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F9B7-1EFD-BCEA-40C8-DAAD3C9C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99717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0D7A-D81A-6D65-8680-A99F00BE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D6C9-FBFB-4772-966F-073F089DA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Ahmed Mostafa			                  202000896</a:t>
            </a:r>
          </a:p>
          <a:p>
            <a:r>
              <a:rPr lang="en-US" dirty="0"/>
              <a:t>Sara Mohamed				            202001828</a:t>
            </a:r>
          </a:p>
          <a:p>
            <a:r>
              <a:rPr lang="en-US" dirty="0"/>
              <a:t>Habiba Yasser				            202003004</a:t>
            </a:r>
          </a:p>
          <a:p>
            <a:r>
              <a:rPr lang="en-US" dirty="0"/>
              <a:t>Abdelrahman </a:t>
            </a:r>
            <a:r>
              <a:rPr lang="en-US" dirty="0" err="1"/>
              <a:t>Akram</a:t>
            </a:r>
            <a:r>
              <a:rPr lang="en-US" dirty="0"/>
              <a:t>				202000129</a:t>
            </a:r>
          </a:p>
        </p:txBody>
      </p:sp>
    </p:spTree>
    <p:extLst>
      <p:ext uri="{BB962C8B-B14F-4D97-AF65-F5344CB8AC3E}">
        <p14:creationId xmlns:p14="http://schemas.microsoft.com/office/powerpoint/2010/main" val="66391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45C27-436D-45B0-4443-19FA3EF5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286B4-AD1F-614A-9EE9-A04D0055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0" i="0" dirty="0">
                <a:effectLst/>
                <a:latin typeface="-apple-system"/>
              </a:rPr>
              <a:t>The main idea of this game, </a:t>
            </a:r>
            <a:r>
              <a:rPr lang="en-US" sz="1700" dirty="0">
                <a:effectLst/>
                <a:latin typeface="-apple-system"/>
              </a:rPr>
              <a:t>P</a:t>
            </a:r>
            <a:r>
              <a:rPr lang="en-US" sz="1700" b="0" i="0" dirty="0">
                <a:effectLst/>
                <a:latin typeface="-apple-system"/>
              </a:rPr>
              <a:t>ac-man, is to assist in creating customizable random mazes and be able to work on that, like applying the different search algorithm with much ease.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effectLst/>
                <a:latin typeface="-apple-system"/>
              </a:rPr>
              <a:t>The algorithms we used :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effectLst/>
                <a:latin typeface="-apple-system"/>
              </a:rPr>
              <a:t>Breads first Search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effectLst/>
                <a:latin typeface="-apple-system"/>
              </a:rPr>
              <a:t>Depth first search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effectLst/>
                <a:latin typeface="-apple-system"/>
              </a:rPr>
              <a:t>A* </a:t>
            </a:r>
          </a:p>
          <a:p>
            <a:pPr lvl="1">
              <a:lnSpc>
                <a:spcPct val="90000"/>
              </a:lnSpc>
            </a:pPr>
            <a:r>
              <a:rPr lang="en-US" sz="1700" dirty="0" err="1">
                <a:effectLst/>
                <a:latin typeface="-apple-system"/>
              </a:rPr>
              <a:t>DijkstraMaze</a:t>
            </a:r>
            <a:r>
              <a:rPr lang="en-US" sz="1700" dirty="0">
                <a:effectLst/>
                <a:latin typeface="-apple-system"/>
              </a:rPr>
              <a:t> </a:t>
            </a:r>
            <a:endParaRPr lang="en-US" sz="1700" dirty="0"/>
          </a:p>
        </p:txBody>
      </p:sp>
      <p:pic>
        <p:nvPicPr>
          <p:cNvPr id="5" name="Picture 4" descr="Close-up of a wooden maze">
            <a:extLst>
              <a:ext uri="{FF2B5EF4-FFF2-40B4-BE49-F238E27FC236}">
                <a16:creationId xmlns:a16="http://schemas.microsoft.com/office/drawing/2014/main" id="{553DC584-0F24-1659-41C7-738581B96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81" r="25956" b="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9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1B3E1-7CC0-1F79-12FE-32D2BB4B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is maze designed?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533C1-B1D6-CDFD-D779-660072014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5910338" cy="3622675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maze have two indices, one for row and the other for the column. 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The top-left cell is the goal of the maze</a:t>
            </a:r>
            <a:endParaRPr lang="en-US" dirty="0">
              <a:solidFill>
                <a:schemeClr val="tx1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all cells of the maze are accessible and there is one and only one path from any cell to the goal cell.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702ED-F135-B9D4-BB2F-C63512E88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9007" y="2076450"/>
            <a:ext cx="3580386" cy="36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4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E7C8-2187-94A5-EC00-797CD98D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mazes we used</a:t>
            </a:r>
          </a:p>
        </p:txBody>
      </p:sp>
      <p:pic>
        <p:nvPicPr>
          <p:cNvPr id="1026" name="Picture 2" descr="5x5 Vertical Maze">
            <a:extLst>
              <a:ext uri="{FF2B5EF4-FFF2-40B4-BE49-F238E27FC236}">
                <a16:creationId xmlns:a16="http://schemas.microsoft.com/office/drawing/2014/main" id="{6553D555-F93D-D5AD-0B2E-F90DA80C8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3684"/>
            <a:ext cx="2871346" cy="287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ze with Multiple Paths">
            <a:extLst>
              <a:ext uri="{FF2B5EF4-FFF2-40B4-BE49-F238E27FC236}">
                <a16:creationId xmlns:a16="http://schemas.microsoft.com/office/drawing/2014/main" id="{27137234-43AD-A9FB-AFED-B8BB3519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450" y="2113684"/>
            <a:ext cx="2871346" cy="287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5DCE0D-ABC2-9B78-6A79-3C17B4F61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900" y="2105445"/>
            <a:ext cx="2871347" cy="2885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17619-8707-6B11-31F5-F6AEF6CE7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550" y="2113684"/>
            <a:ext cx="2871346" cy="28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2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52EC3-E6EB-41DD-13A6-7A7AA0954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598"/>
            <a:ext cx="5844759" cy="15985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Breadth first search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52CBA5-3DF4-DBF0-6C47-7473DAC0C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3430" y="2076451"/>
            <a:ext cx="4856841" cy="3622672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BFS always returns the solution that Is closest to the initial point. 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It returns a full shortest path to the end point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84565B-CCF7-0646-38B4-52B45CE1C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10" y="423862"/>
            <a:ext cx="40671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50072-C53A-3324-E19E-DE2F4B30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A* search </a:t>
            </a: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FD54D4-76C9-0F33-8EA6-CE929E2CDF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968"/>
          <a:stretch/>
        </p:blipFill>
        <p:spPr>
          <a:xfrm>
            <a:off x="514347" y="609599"/>
            <a:ext cx="3640540" cy="54612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DDC0-A428-E1F5-A22A-81EB4CA30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6160" y="2286000"/>
            <a:ext cx="5978072" cy="34770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The A* algorithm is widely used in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 pathfinding and graph traversal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 The system overall performance is acceptable and able to find the shortest path between two points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176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50072-C53A-3324-E19E-DE2F4B30A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598"/>
            <a:ext cx="5844759" cy="15985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DFS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C675CA-553B-1E3C-7EC2-D9344924F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681" y="643465"/>
            <a:ext cx="3521326" cy="51033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8DDC0-A428-E1F5-A22A-81EB4CA30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9472" y="2396565"/>
            <a:ext cx="5844760" cy="32982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DFS is usually is not the best option when it comes to mazes as it will get the longest path , because </a:t>
            </a:r>
            <a:r>
              <a:rPr lang="en-US" dirty="0" err="1"/>
              <a:t>dfs</a:t>
            </a:r>
            <a:r>
              <a:rPr lang="en-US" dirty="0"/>
              <a:t> reaches each step in the maze .</a:t>
            </a:r>
          </a:p>
        </p:txBody>
      </p:sp>
    </p:spTree>
    <p:extLst>
      <p:ext uri="{BB962C8B-B14F-4D97-AF65-F5344CB8AC3E}">
        <p14:creationId xmlns:p14="http://schemas.microsoft.com/office/powerpoint/2010/main" val="401558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E09A-0F0C-6412-A1B7-CC4FA4BA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effectLst/>
                <a:latin typeface="-apple-system"/>
              </a:rPr>
              <a:t>DijkstraMaze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9FA1-F4F3-3CAE-0170-65B5560213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Dijkstra's algorithm   is an algorithm for finding the shortest paths </a:t>
            </a:r>
            <a:r>
              <a:rPr lang="en-US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will assign some initial distance values and improve them step by step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2EB84F-592C-D00B-7978-87E2F467E0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0325" y="2290239"/>
            <a:ext cx="4857750" cy="319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8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{97DA0999-4A6E-4888-A470-6D6727BADFF0}tf00934815_win32</Template>
  <TotalTime>189</TotalTime>
  <Words>263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Goudy Old Style</vt:lpstr>
      <vt:lpstr>Roboto</vt:lpstr>
      <vt:lpstr>Wingdings 2</vt:lpstr>
      <vt:lpstr>SlateVTI</vt:lpstr>
      <vt:lpstr>Pac-man </vt:lpstr>
      <vt:lpstr>Team members </vt:lpstr>
      <vt:lpstr>Introduction </vt:lpstr>
      <vt:lpstr>How the is maze designed? </vt:lpstr>
      <vt:lpstr>The mazes we used</vt:lpstr>
      <vt:lpstr>Breadth first search </vt:lpstr>
      <vt:lpstr>A* search </vt:lpstr>
      <vt:lpstr> DFS </vt:lpstr>
      <vt:lpstr>DijkstraMaze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Pac-man </dc:title>
  <dc:creator>Maryam walid</dc:creator>
  <cp:lastModifiedBy>ahmed mustafa</cp:lastModifiedBy>
  <cp:revision>5</cp:revision>
  <dcterms:created xsi:type="dcterms:W3CDTF">2022-06-07T07:21:09Z</dcterms:created>
  <dcterms:modified xsi:type="dcterms:W3CDTF">2023-01-07T19:20:49Z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